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561263" cy="10693400"/>
  <p:notesSz cx="6858000" cy="9144000"/>
  <p:defaultTextStyle>
    <a:defPPr>
      <a:defRPr lang="en-US"/>
    </a:defPPr>
    <a:lvl1pPr marL="0" algn="l" defTabSz="10428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21427" algn="l" defTabSz="10428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42855" algn="l" defTabSz="10428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64282" algn="l" defTabSz="10428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85709" algn="l" defTabSz="10428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607137" algn="l" defTabSz="10428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128564" algn="l" defTabSz="10428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49991" algn="l" defTabSz="10428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71419" algn="l" defTabSz="104285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DF4"/>
    <a:srgbClr val="D0D8E8"/>
    <a:srgbClr val="D0CEE8"/>
    <a:srgbClr val="883DA3"/>
    <a:srgbClr val="A871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60" d="100"/>
          <a:sy n="160" d="100"/>
        </p:scale>
        <p:origin x="-1182" y="6408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411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CB7C1-B993-4DC5-8BF0-1C475218471E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85D04C-1A96-47AD-B423-93076A31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462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14B5BF-3482-4845-8052-B1DD9EF4E7F0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D55A75-0357-4B28-97E8-263F22FDB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73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55A75-0357-4B28-97E8-263F22FDB9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460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4327" y="0"/>
            <a:ext cx="6516936" cy="102622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026221"/>
            <a:ext cx="7561263" cy="360040"/>
          </a:xfrm>
          <a:prstGeom prst="rect">
            <a:avLst/>
          </a:prstGeom>
        </p:spPr>
        <p:txBody>
          <a:bodyPr anchor="ctr"/>
          <a:lstStyle>
            <a:lvl1pPr>
              <a:defRPr baseline="0"/>
            </a:lvl1pPr>
          </a:lstStyle>
          <a:p>
            <a:pPr lvl="0"/>
            <a:r>
              <a:rPr lang="en-US" dirty="0" smtClean="0"/>
              <a:t>Donald Duck, Mickey Mouse and Buzz </a:t>
            </a:r>
            <a:r>
              <a:rPr lang="en-US" dirty="0" err="1" smtClean="0"/>
              <a:t>Lightyear</a:t>
            </a:r>
            <a:endParaRPr lang="en-US" dirty="0" smtClean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1" hasCustomPrompt="1"/>
          </p:nvPr>
        </p:nvSpPr>
        <p:spPr>
          <a:xfrm>
            <a:off x="108148" y="9739188"/>
            <a:ext cx="648147" cy="57569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Add Logo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828303" y="9955212"/>
            <a:ext cx="2952328" cy="432048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500 S Buena Vista </a:t>
            </a:r>
            <a:r>
              <a:rPr lang="en-US" dirty="0" smtClean="0"/>
              <a:t>St - Burbank</a:t>
            </a:r>
            <a:r>
              <a:rPr lang="en-US" dirty="0" smtClean="0"/>
              <a:t>, CA </a:t>
            </a:r>
            <a:r>
              <a:rPr lang="en-US" dirty="0" smtClean="0"/>
              <a:t>91521, USA</a:t>
            </a:r>
          </a:p>
          <a:p>
            <a:pPr lvl="0"/>
            <a:r>
              <a:rPr lang="en-US" dirty="0" smtClean="0"/>
              <a:t>Contact: donald.duck@disney.com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828303" y="9739188"/>
            <a:ext cx="2952328" cy="216024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9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University of Disney – Dept. of Cartoons</a:t>
            </a: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4" hasCustomPrompt="1"/>
          </p:nvPr>
        </p:nvSpPr>
        <p:spPr>
          <a:xfrm>
            <a:off x="3924647" y="9739188"/>
            <a:ext cx="648072" cy="5762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Add Logo</a:t>
            </a:r>
            <a:endParaRPr lang="en-US" dirty="0"/>
          </a:p>
        </p:txBody>
      </p:sp>
      <p:sp>
        <p:nvSpPr>
          <p:cNvPr id="25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4644727" y="9955212"/>
            <a:ext cx="2808312" cy="432048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1200 Park </a:t>
            </a:r>
            <a:r>
              <a:rPr lang="en-US" dirty="0" smtClean="0"/>
              <a:t>Ave. - Emeryville</a:t>
            </a:r>
            <a:r>
              <a:rPr lang="en-US" dirty="0" smtClean="0"/>
              <a:t>, CA 94608, </a:t>
            </a:r>
            <a:r>
              <a:rPr lang="en-US" dirty="0" smtClean="0"/>
              <a:t>USA</a:t>
            </a:r>
          </a:p>
          <a:p>
            <a:pPr lvl="0"/>
            <a:r>
              <a:rPr lang="en-US" dirty="0" smtClean="0"/>
              <a:t>Contact: buzz.lightyear@pixar.com</a:t>
            </a:r>
            <a:endParaRPr lang="en-US" dirty="0" smtClean="0"/>
          </a:p>
        </p:txBody>
      </p:sp>
      <p:sp>
        <p:nvSpPr>
          <p:cNvPr id="26" name="Text Placeholder 20"/>
          <p:cNvSpPr>
            <a:spLocks noGrp="1"/>
          </p:cNvSpPr>
          <p:nvPr>
            <p:ph type="body" sz="quarter" idx="16" hasCustomPrompt="1"/>
          </p:nvPr>
        </p:nvSpPr>
        <p:spPr>
          <a:xfrm>
            <a:off x="4644727" y="9739189"/>
            <a:ext cx="2808312" cy="216024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9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Pixar Animation Studios</a:t>
            </a:r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0422000"/>
            <a:ext cx="7561263" cy="270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ctr" defTabSz="104285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aseline="0">
                <a:solidFill>
                  <a:schemeClr val="bg1"/>
                </a:solidFill>
              </a:defRPr>
            </a:lvl1pPr>
          </a:lstStyle>
          <a:p>
            <a:pPr marL="0" marR="0" lvl="0" indent="0" algn="ctr" defTabSz="104285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5th IEEE CAS Rio Grande do </a:t>
            </a:r>
            <a:r>
              <a:rPr lang="en-US" dirty="0" err="1" smtClean="0"/>
              <a:t>Sul</a:t>
            </a:r>
            <a:r>
              <a:rPr lang="en-US" dirty="0" smtClean="0"/>
              <a:t> Workshop – October 22-23, 2015 – Porto </a:t>
            </a:r>
            <a:r>
              <a:rPr lang="en-US" dirty="0" err="1" smtClean="0"/>
              <a:t>Alegre</a:t>
            </a:r>
            <a:r>
              <a:rPr lang="en-US" dirty="0" smtClean="0"/>
              <a:t>, Brazil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" y="90116"/>
            <a:ext cx="813062" cy="881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22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 userDrawn="1"/>
        </p:nvSpPr>
        <p:spPr>
          <a:xfrm>
            <a:off x="0" y="10422000"/>
            <a:ext cx="7560000" cy="270000"/>
          </a:xfrm>
          <a:prstGeom prst="rect">
            <a:avLst/>
          </a:prstGeom>
          <a:solidFill>
            <a:srgbClr val="883D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 userDrawn="1"/>
        </p:nvSpPr>
        <p:spPr>
          <a:xfrm>
            <a:off x="0" y="1026220"/>
            <a:ext cx="7560000" cy="360000"/>
          </a:xfrm>
          <a:prstGeom prst="rect">
            <a:avLst/>
          </a:prstGeom>
          <a:solidFill>
            <a:srgbClr val="A871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 userDrawn="1"/>
        </p:nvSpPr>
        <p:spPr>
          <a:xfrm>
            <a:off x="0" y="0"/>
            <a:ext cx="7560000" cy="1026220"/>
          </a:xfrm>
          <a:prstGeom prst="rect">
            <a:avLst/>
          </a:prstGeom>
          <a:solidFill>
            <a:srgbClr val="883D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76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1042855" rtl="0" eaLnBrk="1" latinLnBrk="0" hangingPunct="1">
        <a:spcBef>
          <a:spcPct val="0"/>
        </a:spcBef>
        <a:buNone/>
        <a:defRPr sz="2400" kern="1200" baseline="0">
          <a:solidFill>
            <a:srgbClr val="FFFF00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0" indent="0" algn="ctr" defTabSz="1042855" rtl="0" eaLnBrk="1" latinLnBrk="0" hangingPunct="1">
        <a:spcBef>
          <a:spcPct val="20000"/>
        </a:spcBef>
        <a:buFont typeface="Arial" panose="020B0604020202020204" pitchFamily="34" charset="0"/>
        <a:buNone/>
        <a:defRPr sz="14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847319" indent="-325892" algn="l" defTabSz="1042855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568" indent="-260714" algn="l" defTabSz="10428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996" indent="-260714" algn="l" defTabSz="1042855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23" indent="-260714" algn="l" defTabSz="1042855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850" indent="-260714" algn="l" defTabSz="10428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278" indent="-260714" algn="l" defTabSz="10428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05" indent="-260714" algn="l" defTabSz="10428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133" indent="-260714" algn="l" defTabSz="10428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28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27" algn="l" defTabSz="10428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55" algn="l" defTabSz="10428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282" algn="l" defTabSz="10428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09" algn="l" defTabSz="10428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37" algn="l" defTabSz="10428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564" algn="l" defTabSz="10428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991" algn="l" defTabSz="10428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19" algn="l" defTabSz="104285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2239" y="1962324"/>
            <a:ext cx="3528392" cy="2664296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8916" y="9637768"/>
            <a:ext cx="864096" cy="6774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Preparing Your </a:t>
            </a:r>
            <a:r>
              <a:rPr lang="en-US" dirty="0" smtClean="0"/>
              <a:t>Poster for the 5</a:t>
            </a:r>
            <a:r>
              <a:rPr lang="en-US" baseline="30000" dirty="0" smtClean="0"/>
              <a:t>th</a:t>
            </a:r>
            <a:r>
              <a:rPr lang="en-US" dirty="0" smtClean="0"/>
              <a:t> IEEE CASS</a:t>
            </a:r>
            <a:br>
              <a:rPr lang="en-US" dirty="0" smtClean="0"/>
            </a:br>
            <a:r>
              <a:rPr lang="en-US" dirty="0" smtClean="0"/>
              <a:t>Rio Grande do </a:t>
            </a:r>
            <a:r>
              <a:rPr lang="en-US" dirty="0" err="1" smtClean="0"/>
              <a:t>Sul</a:t>
            </a:r>
            <a:r>
              <a:rPr lang="en-US" dirty="0" smtClean="0"/>
              <a:t> Workshop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Raphael M. Brum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4043012" y="9595172"/>
            <a:ext cx="3384376" cy="792088"/>
          </a:xfrm>
        </p:spPr>
        <p:txBody>
          <a:bodyPr>
            <a:noAutofit/>
          </a:bodyPr>
          <a:lstStyle/>
          <a:p>
            <a:r>
              <a:rPr lang="en-US" sz="900" dirty="0" err="1" smtClean="0"/>
              <a:t>Universidade</a:t>
            </a:r>
            <a:r>
              <a:rPr lang="en-US" sz="900" dirty="0" smtClean="0"/>
              <a:t> Federal do Rio Grande do </a:t>
            </a:r>
            <a:r>
              <a:rPr lang="en-US" sz="900" dirty="0" err="1" smtClean="0"/>
              <a:t>Sul</a:t>
            </a:r>
            <a:endParaRPr lang="en-US" sz="900" dirty="0" smtClean="0"/>
          </a:p>
          <a:p>
            <a:r>
              <a:rPr lang="en-US" sz="900" dirty="0" err="1" smtClean="0"/>
              <a:t>Programa</a:t>
            </a:r>
            <a:r>
              <a:rPr lang="en-US" sz="900" dirty="0" smtClean="0"/>
              <a:t> de </a:t>
            </a:r>
            <a:r>
              <a:rPr lang="en-US" sz="900" dirty="0" err="1" smtClean="0"/>
              <a:t>Pós-Graduação</a:t>
            </a:r>
            <a:r>
              <a:rPr lang="en-US" sz="900" dirty="0" smtClean="0"/>
              <a:t> </a:t>
            </a:r>
            <a:r>
              <a:rPr lang="en-US" sz="900" dirty="0" err="1" smtClean="0"/>
              <a:t>em</a:t>
            </a:r>
            <a:r>
              <a:rPr lang="en-US" sz="900" dirty="0" smtClean="0"/>
              <a:t> </a:t>
            </a:r>
            <a:r>
              <a:rPr lang="en-US" sz="900" dirty="0" err="1" smtClean="0"/>
              <a:t>Engenharia</a:t>
            </a:r>
            <a:r>
              <a:rPr lang="en-US" sz="900" dirty="0" smtClean="0"/>
              <a:t> </a:t>
            </a:r>
            <a:r>
              <a:rPr lang="en-US" sz="900" dirty="0" err="1" smtClean="0"/>
              <a:t>Elétrica</a:t>
            </a:r>
            <a:endParaRPr lang="en-US" sz="900" dirty="0" smtClean="0"/>
          </a:p>
          <a:p>
            <a:r>
              <a:rPr lang="en-US" sz="900" b="0" dirty="0" smtClean="0"/>
              <a:t>Av. Osvaldo </a:t>
            </a:r>
            <a:r>
              <a:rPr lang="en-US" sz="900" b="0" dirty="0" err="1" smtClean="0"/>
              <a:t>Aranha</a:t>
            </a:r>
            <a:r>
              <a:rPr lang="en-US" sz="900" b="0" dirty="0" smtClean="0"/>
              <a:t>, 103 </a:t>
            </a:r>
            <a:r>
              <a:rPr lang="en-US" sz="900" b="0" dirty="0"/>
              <a:t>– 90035-190 </a:t>
            </a:r>
            <a:r>
              <a:rPr lang="en-US" sz="900" b="0" dirty="0" smtClean="0"/>
              <a:t>Porto </a:t>
            </a:r>
            <a:r>
              <a:rPr lang="en-US" sz="900" b="0" dirty="0" err="1" smtClean="0"/>
              <a:t>Alegre</a:t>
            </a:r>
            <a:r>
              <a:rPr lang="en-US" sz="900" b="0" dirty="0" smtClean="0"/>
              <a:t>/RS, Brazil</a:t>
            </a:r>
            <a:endParaRPr lang="en-US" sz="900" b="0" dirty="0" smtClean="0"/>
          </a:p>
          <a:p>
            <a:r>
              <a:rPr lang="en-US" sz="900" b="0" dirty="0" smtClean="0"/>
              <a:t>Contact: brum@ufrgs.br | http://laprot.eletro.ufrgs.br/~rmbrum</a:t>
            </a:r>
            <a:endParaRPr lang="en-US" sz="900" b="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0" y="10423400"/>
            <a:ext cx="7561263" cy="270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IEEE CASS Rio Grande do </a:t>
            </a:r>
            <a:r>
              <a:rPr lang="en-US" dirty="0" err="1" smtClean="0"/>
              <a:t>Sul</a:t>
            </a:r>
            <a:r>
              <a:rPr lang="en-US" dirty="0" smtClean="0"/>
              <a:t> Workshop – October 22-23, 2015 – Porto </a:t>
            </a:r>
            <a:r>
              <a:rPr lang="en-US" dirty="0" err="1" smtClean="0"/>
              <a:t>Alegre</a:t>
            </a:r>
            <a:r>
              <a:rPr lang="en-US" dirty="0" smtClean="0"/>
              <a:t>, Brazil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439" y="9668824"/>
            <a:ext cx="1126477" cy="64642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80231" y="1623770"/>
            <a:ext cx="13821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Introduction</a:t>
            </a:r>
            <a:endParaRPr lang="en-US" sz="16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52239" y="2034332"/>
            <a:ext cx="3456384" cy="26642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marL="285750" indent="-285750">
              <a:buFontTx/>
              <a:buChar char="-"/>
            </a:pPr>
            <a:r>
              <a:rPr lang="en-US" sz="1400" dirty="0" smtClean="0"/>
              <a:t>Posters should be prepared over an A4 page (21 x 29.7 cm) </a:t>
            </a:r>
            <a:r>
              <a:rPr lang="en-US" sz="1400" dirty="0" smtClean="0"/>
              <a:t>PDF </a:t>
            </a:r>
            <a:r>
              <a:rPr lang="en-US" sz="1400" dirty="0" smtClean="0"/>
              <a:t>and printed out in A0 (84.1 x 118.9 cm) </a:t>
            </a:r>
            <a:r>
              <a:rPr lang="en-US" sz="1400" dirty="0" smtClean="0"/>
              <a:t>format;</a:t>
            </a:r>
            <a:endParaRPr lang="en-US" sz="1400" dirty="0" smtClean="0"/>
          </a:p>
          <a:p>
            <a:endParaRPr lang="en-US" sz="1400" dirty="0" smtClean="0"/>
          </a:p>
          <a:p>
            <a:pPr marL="285750" indent="-285750">
              <a:buFontTx/>
              <a:buChar char="-"/>
            </a:pPr>
            <a:r>
              <a:rPr lang="en-US" sz="1400" dirty="0" smtClean="0"/>
              <a:t>Stick to the template in the following areas: main title, author list, affiliation and contact </a:t>
            </a:r>
            <a:r>
              <a:rPr lang="en-US" sz="1400" dirty="0" smtClean="0"/>
              <a:t>sections;</a:t>
            </a:r>
            <a:endParaRPr lang="en-US" sz="1400" dirty="0" smtClean="0"/>
          </a:p>
          <a:p>
            <a:pPr marL="285750" indent="-285750">
              <a:buFontTx/>
              <a:buChar char="-"/>
            </a:pPr>
            <a:endParaRPr lang="en-US" sz="1400" dirty="0"/>
          </a:p>
          <a:p>
            <a:pPr marL="285750" indent="-285750">
              <a:buFontTx/>
              <a:buChar char="-"/>
            </a:pPr>
            <a:r>
              <a:rPr lang="en-US" sz="1400" dirty="0" smtClean="0"/>
              <a:t>The remaining can be freely modified to suit your needs.</a:t>
            </a:r>
          </a:p>
          <a:p>
            <a:endParaRPr lang="en-US" sz="14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23" y="4986660"/>
            <a:ext cx="4901858" cy="3064625"/>
          </a:xfrm>
          <a:prstGeom prst="rect">
            <a:avLst/>
          </a:prstGeom>
        </p:spPr>
      </p:pic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648831"/>
              </p:ext>
            </p:extLst>
          </p:nvPr>
        </p:nvGraphicFramePr>
        <p:xfrm>
          <a:off x="4140671" y="1962325"/>
          <a:ext cx="3096343" cy="2675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702"/>
                <a:gridCol w="965527"/>
                <a:gridCol w="1032114"/>
              </a:tblGrid>
              <a:tr h="446279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Element</a:t>
                      </a:r>
                      <a:endParaRPr lang="en-US" sz="1200" b="0" dirty="0"/>
                    </a:p>
                  </a:txBody>
                  <a:tcPr anchor="ctr">
                    <a:solidFill>
                      <a:srgbClr val="883D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A4</a:t>
                      </a:r>
                      <a:br>
                        <a:rPr lang="en-US" sz="1200" b="0" dirty="0" smtClean="0"/>
                      </a:br>
                      <a:r>
                        <a:rPr lang="en-US" sz="1200" b="0" dirty="0" smtClean="0"/>
                        <a:t>Font size </a:t>
                      </a:r>
                      <a:endParaRPr lang="en-US" sz="1200" b="0" dirty="0"/>
                    </a:p>
                  </a:txBody>
                  <a:tcPr anchor="ctr">
                    <a:solidFill>
                      <a:srgbClr val="883D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A0 resulting Font size</a:t>
                      </a:r>
                      <a:endParaRPr lang="en-US" sz="1200" b="0" dirty="0"/>
                    </a:p>
                  </a:txBody>
                  <a:tcPr anchor="ctr">
                    <a:solidFill>
                      <a:srgbClr val="883DA3"/>
                    </a:solidFill>
                  </a:tcPr>
                </a:tc>
              </a:tr>
              <a:tr h="369670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Main Title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24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96</a:t>
                      </a:r>
                      <a:endParaRPr lang="en-US" sz="1200" dirty="0"/>
                    </a:p>
                  </a:txBody>
                  <a:tcPr anchor="ctr"/>
                </a:tc>
              </a:tr>
              <a:tr h="369670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Section Title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16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64</a:t>
                      </a:r>
                      <a:endParaRPr lang="en-US" sz="1200" dirty="0"/>
                    </a:p>
                  </a:txBody>
                  <a:tcPr anchor="ctr"/>
                </a:tc>
              </a:tr>
              <a:tr h="369670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Section Text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14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56</a:t>
                      </a:r>
                      <a:endParaRPr lang="en-US" sz="1200" dirty="0"/>
                    </a:p>
                  </a:txBody>
                  <a:tcPr anchor="ctr"/>
                </a:tc>
              </a:tr>
              <a:tr h="369670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Author list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14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56</a:t>
                      </a:r>
                      <a:endParaRPr lang="en-US" sz="1200" dirty="0"/>
                    </a:p>
                  </a:txBody>
                  <a:tcPr anchor="ctr"/>
                </a:tc>
              </a:tr>
              <a:tr h="369670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Affiliation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9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36</a:t>
                      </a:r>
                      <a:endParaRPr lang="en-US" sz="1200" dirty="0"/>
                    </a:p>
                  </a:txBody>
                  <a:tcPr anchor="ctr"/>
                </a:tc>
              </a:tr>
              <a:tr h="369670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Sources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24</a:t>
                      </a:r>
                      <a:endParaRPr lang="en-US" sz="1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068663" y="1623770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Suggested font sizes</a:t>
            </a:r>
            <a:endParaRPr lang="en-US" sz="1600" b="1" dirty="0"/>
          </a:p>
        </p:txBody>
      </p:sp>
      <p:sp>
        <p:nvSpPr>
          <p:cNvPr id="14" name="Rectangle 13"/>
          <p:cNvSpPr/>
          <p:nvPr/>
        </p:nvSpPr>
        <p:spPr>
          <a:xfrm>
            <a:off x="5076775" y="5388083"/>
            <a:ext cx="2160240" cy="2808312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070905" y="5008146"/>
            <a:ext cx="22012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Suggested Structure</a:t>
            </a:r>
            <a:endParaRPr lang="en-US" sz="1600" b="1" dirty="0"/>
          </a:p>
        </p:txBody>
      </p:sp>
      <p:sp>
        <p:nvSpPr>
          <p:cNvPr id="18" name="Rectangle 17"/>
          <p:cNvSpPr/>
          <p:nvPr/>
        </p:nvSpPr>
        <p:spPr>
          <a:xfrm>
            <a:off x="294795" y="8443044"/>
            <a:ext cx="6942220" cy="960253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94795" y="8083004"/>
            <a:ext cx="6025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Tips</a:t>
            </a:r>
            <a:endParaRPr lang="en-US" sz="1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076" y="6570836"/>
            <a:ext cx="1911067" cy="1337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324247" y="8515052"/>
            <a:ext cx="3672408" cy="7200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marL="285750" indent="-285750">
              <a:buFontTx/>
              <a:buChar char="-"/>
            </a:pPr>
            <a:r>
              <a:rPr lang="en-US" sz="1400" dirty="0" smtClean="0"/>
              <a:t>Go straight to the point;</a:t>
            </a:r>
          </a:p>
          <a:p>
            <a:pPr marL="285750" indent="-285750">
              <a:buFontTx/>
              <a:buChar char="-"/>
            </a:pPr>
            <a:r>
              <a:rPr lang="en-US" sz="1400" dirty="0" smtClean="0"/>
              <a:t>Be simple and clear in your statements;</a:t>
            </a:r>
          </a:p>
          <a:p>
            <a:pPr marL="285750" indent="-285750">
              <a:buFontTx/>
              <a:buChar char="-"/>
            </a:pPr>
            <a:r>
              <a:rPr lang="en-US" sz="1400" dirty="0" smtClean="0"/>
              <a:t>Prefer images to text;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5214076" y="5490716"/>
            <a:ext cx="2058073" cy="26642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marL="285750" indent="-285750">
              <a:buFontTx/>
              <a:buChar char="-"/>
            </a:pPr>
            <a:r>
              <a:rPr lang="en-US" sz="1400" dirty="0" smtClean="0"/>
              <a:t>Introduction</a:t>
            </a:r>
          </a:p>
          <a:p>
            <a:pPr marL="285750" indent="-285750">
              <a:buFontTx/>
              <a:buChar char="-"/>
            </a:pPr>
            <a:r>
              <a:rPr lang="en-US" sz="1400" dirty="0" smtClean="0"/>
              <a:t>Method</a:t>
            </a:r>
          </a:p>
          <a:p>
            <a:pPr marL="285750" indent="-285750">
              <a:buFontTx/>
              <a:buChar char="-"/>
            </a:pPr>
            <a:r>
              <a:rPr lang="en-US" sz="1400" dirty="0" smtClean="0"/>
              <a:t>Results</a:t>
            </a:r>
          </a:p>
          <a:p>
            <a:pPr marL="285750" indent="-285750">
              <a:buFontTx/>
              <a:buChar char="-"/>
            </a:pPr>
            <a:r>
              <a:rPr lang="en-US" sz="1400" dirty="0" smtClean="0"/>
              <a:t>Conclusions 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4068663" y="8515052"/>
            <a:ext cx="3240360" cy="7200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marL="285750" indent="-285750">
              <a:buFontTx/>
              <a:buChar char="-"/>
            </a:pPr>
            <a:r>
              <a:rPr lang="en-US" sz="1400" dirty="0" smtClean="0"/>
              <a:t>Credit your sources;</a:t>
            </a:r>
          </a:p>
          <a:p>
            <a:pPr marL="285750" indent="-285750">
              <a:buFontTx/>
              <a:buChar char="-"/>
            </a:pPr>
            <a:r>
              <a:rPr lang="en-US" sz="1400" dirty="0" smtClean="0"/>
              <a:t>Remember you’ll be there to provide further explanations.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7553" y="7290916"/>
            <a:ext cx="808235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smtClean="0"/>
              <a:t>Source: Wikipedia</a:t>
            </a:r>
            <a:endParaRPr lang="en-US" sz="600" dirty="0"/>
          </a:p>
        </p:txBody>
      </p:sp>
      <p:sp>
        <p:nvSpPr>
          <p:cNvPr id="28" name="TextBox 27"/>
          <p:cNvSpPr txBox="1"/>
          <p:nvPr/>
        </p:nvSpPr>
        <p:spPr>
          <a:xfrm>
            <a:off x="5795263" y="7938988"/>
            <a:ext cx="72167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 smtClean="0"/>
              <a:t>Source: Google</a:t>
            </a:r>
            <a:endParaRPr lang="en-US" sz="600" dirty="0"/>
          </a:p>
        </p:txBody>
      </p:sp>
    </p:spTree>
    <p:extLst>
      <p:ext uri="{BB962C8B-B14F-4D97-AF65-F5344CB8AC3E}">
        <p14:creationId xmlns:p14="http://schemas.microsoft.com/office/powerpoint/2010/main" val="15523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10218</TotalTime>
  <Words>201</Words>
  <Application>Microsoft Office PowerPoint</Application>
  <PresentationFormat>Custom</PresentationFormat>
  <Paragraphs>49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Preparing Your Poster for the 5th IEEE CASS Rio Grande do Sul Workshop</vt:lpstr>
    </vt:vector>
  </TitlesOfParts>
  <Company>LIRMM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Raphael Brum</dc:creator>
  <cp:lastModifiedBy>Raphael Brum</cp:lastModifiedBy>
  <cp:revision>40</cp:revision>
  <dcterms:created xsi:type="dcterms:W3CDTF">2015-08-10T16:26:27Z</dcterms:created>
  <dcterms:modified xsi:type="dcterms:W3CDTF">2015-08-18T15:18:29Z</dcterms:modified>
</cp:coreProperties>
</file>