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3192700" cx="323977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7" roundtripDataSignature="AMtx7mgN/FfIRzeHeorlCKZeJ7avgN3f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15843398" y="-1366876"/>
            <a:ext cx="729797" cy="44567025"/>
            <a:chOff x="0" y="-114300"/>
            <a:chExt cx="61027" cy="3726745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61027" cy="3612445"/>
            </a:xfrm>
            <a:custGeom>
              <a:rect b="b" l="l" r="r" t="t"/>
              <a:pathLst>
                <a:path extrusionOk="0" h="3612445" w="61027">
                  <a:moveTo>
                    <a:pt x="0" y="0"/>
                  </a:moveTo>
                  <a:lnTo>
                    <a:pt x="61027" y="0"/>
                  </a:lnTo>
                  <a:lnTo>
                    <a:pt x="61027" y="3612445"/>
                  </a:lnTo>
                  <a:lnTo>
                    <a:pt x="0" y="3612445"/>
                  </a:lnTo>
                  <a:close/>
                </a:path>
              </a:pathLst>
            </a:custGeom>
            <a:solidFill>
              <a:srgbClr val="05AB4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0" y="-114300"/>
              <a:ext cx="61027" cy="37267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47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"/>
          <p:cNvSpPr/>
          <p:nvPr/>
        </p:nvSpPr>
        <p:spPr>
          <a:xfrm>
            <a:off x="9555141" y="3629361"/>
            <a:ext cx="13289719" cy="3353906"/>
          </a:xfrm>
          <a:custGeom>
            <a:rect b="b" l="l" r="r" t="t"/>
            <a:pathLst>
              <a:path extrusionOk="0" h="3353906" w="13289719">
                <a:moveTo>
                  <a:pt x="0" y="0"/>
                </a:moveTo>
                <a:lnTo>
                  <a:pt x="13289718" y="0"/>
                </a:lnTo>
                <a:lnTo>
                  <a:pt x="13289718" y="3353906"/>
                </a:lnTo>
                <a:lnTo>
                  <a:pt x="0" y="33539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9531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081917" y="14148843"/>
            <a:ext cx="14761482" cy="9188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text: Arial, 25 - 30 pt, Regular, Left-aligned, Single line spacing (1.5), with one blank line between paragraphs.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Tables, Figures, and Images: Center all visual elements. Captions and titles must be in Arial, 20 pt, Regular, Centered.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Layout structure: Maintain a two-column layout throughout the poster.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Borders and margins: Remove all green guide borders before printing, and ensure all content remains strictly within the designated template boundaries.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Content organization: Divide the text into clear sections that mirror the structure of your paper (e.g., Introduction, Methodology, Results, Discussion, Conclusion), except References.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FORMATO DA IMPRESSÃO: 90 CM x 120 CM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1081917" y="8240503"/>
            <a:ext cx="29895760" cy="2381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Title: Arial, 55 pt, Bold, Centered. Title: Arial, 55 pt, Bold, Centered. Title: Arial, 55 pt, Bold, Centered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1081917" y="11164343"/>
            <a:ext cx="29895760" cy="1946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Author's name (Institution acronym) Arial, 50 pt, Centered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Author's name (Institution acronym) Arial, 50 pt, Centered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Author's name (Institution acronym) Arial, 50 pt, Centered</a:t>
            </a:r>
            <a:endParaRPr/>
          </a:p>
        </p:txBody>
      </p:sp>
      <p:grpSp>
        <p:nvGrpSpPr>
          <p:cNvPr id="91" name="Google Shape;91;p1"/>
          <p:cNvGrpSpPr/>
          <p:nvPr/>
        </p:nvGrpSpPr>
        <p:grpSpPr>
          <a:xfrm>
            <a:off x="31303750" y="-1366875"/>
            <a:ext cx="1096250" cy="44566887"/>
            <a:chOff x="0" y="-114300"/>
            <a:chExt cx="91670" cy="3726745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91670" cy="3612445"/>
            </a:xfrm>
            <a:custGeom>
              <a:rect b="b" l="l" r="r" t="t"/>
              <a:pathLst>
                <a:path extrusionOk="0" h="3612445" w="91670">
                  <a:moveTo>
                    <a:pt x="0" y="0"/>
                  </a:moveTo>
                  <a:lnTo>
                    <a:pt x="91670" y="0"/>
                  </a:lnTo>
                  <a:lnTo>
                    <a:pt x="91670" y="3612445"/>
                  </a:lnTo>
                  <a:lnTo>
                    <a:pt x="0" y="3612445"/>
                  </a:lnTo>
                  <a:close/>
                </a:path>
              </a:pathLst>
            </a:custGeom>
            <a:solidFill>
              <a:srgbClr val="05AB4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0" y="-114300"/>
              <a:ext cx="91670" cy="37267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47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1"/>
          <p:cNvGrpSpPr/>
          <p:nvPr/>
        </p:nvGrpSpPr>
        <p:grpSpPr>
          <a:xfrm>
            <a:off x="0" y="-1366875"/>
            <a:ext cx="1096941" cy="44566887"/>
            <a:chOff x="0" y="-114300"/>
            <a:chExt cx="91728" cy="3726745"/>
          </a:xfrm>
        </p:grpSpPr>
        <p:sp>
          <p:nvSpPr>
            <p:cNvPr id="95" name="Google Shape;95;p1"/>
            <p:cNvSpPr/>
            <p:nvPr/>
          </p:nvSpPr>
          <p:spPr>
            <a:xfrm>
              <a:off x="0" y="0"/>
              <a:ext cx="91728" cy="3612445"/>
            </a:xfrm>
            <a:custGeom>
              <a:rect b="b" l="l" r="r" t="t"/>
              <a:pathLst>
                <a:path extrusionOk="0" h="3612445" w="91728">
                  <a:moveTo>
                    <a:pt x="0" y="0"/>
                  </a:moveTo>
                  <a:lnTo>
                    <a:pt x="91728" y="0"/>
                  </a:lnTo>
                  <a:lnTo>
                    <a:pt x="91728" y="3612445"/>
                  </a:lnTo>
                  <a:lnTo>
                    <a:pt x="0" y="3612445"/>
                  </a:lnTo>
                  <a:close/>
                </a:path>
              </a:pathLst>
            </a:custGeom>
            <a:solidFill>
              <a:srgbClr val="05AB4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0" y="-114300"/>
              <a:ext cx="91728" cy="37267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47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1"/>
          <p:cNvGrpSpPr/>
          <p:nvPr/>
        </p:nvGrpSpPr>
        <p:grpSpPr>
          <a:xfrm>
            <a:off x="1096941" y="-1366876"/>
            <a:ext cx="30206809" cy="4996237"/>
            <a:chOff x="0" y="-114300"/>
            <a:chExt cx="2525936" cy="417792"/>
          </a:xfrm>
        </p:grpSpPr>
        <p:sp>
          <p:nvSpPr>
            <p:cNvPr id="98" name="Google Shape;98;p1"/>
            <p:cNvSpPr/>
            <p:nvPr/>
          </p:nvSpPr>
          <p:spPr>
            <a:xfrm>
              <a:off x="0" y="0"/>
              <a:ext cx="2525936" cy="303492"/>
            </a:xfrm>
            <a:custGeom>
              <a:rect b="b" l="l" r="r" t="t"/>
              <a:pathLst>
                <a:path extrusionOk="0" h="303492" w="2525936">
                  <a:moveTo>
                    <a:pt x="0" y="0"/>
                  </a:moveTo>
                  <a:lnTo>
                    <a:pt x="2525936" y="0"/>
                  </a:lnTo>
                  <a:lnTo>
                    <a:pt x="2525936" y="303492"/>
                  </a:lnTo>
                  <a:lnTo>
                    <a:pt x="0" y="303492"/>
                  </a:lnTo>
                  <a:close/>
                </a:path>
              </a:pathLst>
            </a:custGeom>
            <a:solidFill>
              <a:srgbClr val="05AB4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0" y="-114300"/>
              <a:ext cx="2525936" cy="4177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47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1"/>
          <p:cNvGrpSpPr/>
          <p:nvPr/>
        </p:nvGrpSpPr>
        <p:grpSpPr>
          <a:xfrm>
            <a:off x="1081917" y="40383057"/>
            <a:ext cx="30206809" cy="2816943"/>
            <a:chOff x="0" y="-114300"/>
            <a:chExt cx="2525936" cy="235556"/>
          </a:xfrm>
        </p:grpSpPr>
        <p:sp>
          <p:nvSpPr>
            <p:cNvPr id="101" name="Google Shape;101;p1"/>
            <p:cNvSpPr/>
            <p:nvPr/>
          </p:nvSpPr>
          <p:spPr>
            <a:xfrm>
              <a:off x="0" y="0"/>
              <a:ext cx="2525936" cy="121256"/>
            </a:xfrm>
            <a:custGeom>
              <a:rect b="b" l="l" r="r" t="t"/>
              <a:pathLst>
                <a:path extrusionOk="0" h="121256" w="2525936">
                  <a:moveTo>
                    <a:pt x="0" y="0"/>
                  </a:moveTo>
                  <a:lnTo>
                    <a:pt x="2525936" y="0"/>
                  </a:lnTo>
                  <a:lnTo>
                    <a:pt x="2525936" y="121256"/>
                  </a:lnTo>
                  <a:lnTo>
                    <a:pt x="0" y="121256"/>
                  </a:lnTo>
                  <a:close/>
                </a:path>
              </a:pathLst>
            </a:custGeom>
            <a:solidFill>
              <a:srgbClr val="05AB4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 txBox="1"/>
            <p:nvPr/>
          </p:nvSpPr>
          <p:spPr>
            <a:xfrm>
              <a:off x="0" y="-114300"/>
              <a:ext cx="2525936" cy="2355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47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