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Open Sans" panose="020B0606030504020204" pitchFamily="3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483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2214" y="739043"/>
            <a:ext cx="5583572" cy="1426170"/>
          </a:xfrm>
          <a:custGeom>
            <a:avLst/>
            <a:gdLst/>
            <a:ahLst/>
            <a:cxnLst/>
            <a:rect l="l" t="t" r="r" b="b"/>
            <a:pathLst>
              <a:path w="5583572" h="1426170">
                <a:moveTo>
                  <a:pt x="0" y="0"/>
                </a:moveTo>
                <a:lnTo>
                  <a:pt x="5583572" y="0"/>
                </a:lnTo>
                <a:lnTo>
                  <a:pt x="5583572" y="1426170"/>
                </a:lnTo>
                <a:lnTo>
                  <a:pt x="0" y="1426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55" t="-19060" r="-7671" b="-181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552468" y="2857500"/>
            <a:ext cx="15183064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Presentation Title, Arial, 50 pt, Bold, Centered Presentation Title, Arial, 50 pt, Bold, Centered Presentation Title, Arial, 50 pt, Bold, Centered</a:t>
            </a:r>
          </a:p>
        </p:txBody>
      </p:sp>
      <p:sp>
        <p:nvSpPr>
          <p:cNvPr id="4" name="Freeform 4"/>
          <p:cNvSpPr/>
          <p:nvPr/>
        </p:nvSpPr>
        <p:spPr>
          <a:xfrm rot="-10800000" flipH="1" flipV="1">
            <a:off x="0" y="6550400"/>
            <a:ext cx="18288000" cy="4272897"/>
          </a:xfrm>
          <a:custGeom>
            <a:avLst/>
            <a:gdLst/>
            <a:ahLst/>
            <a:cxnLst/>
            <a:rect l="l" t="t" r="r" b="b"/>
            <a:pathLst>
              <a:path w="18288000" h="4272897">
                <a:moveTo>
                  <a:pt x="18288000" y="4272897"/>
                </a:moveTo>
                <a:lnTo>
                  <a:pt x="0" y="4272897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427289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552468" y="5676900"/>
            <a:ext cx="1518306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AUTHOR'S NAME (Institution acronym) Arial, 30 pt, Regular, Centered</a:t>
            </a:r>
          </a:p>
          <a:p>
            <a:pPr algn="ctr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AUTHOR'S NAME (Institution acronym) Arial, 30 pt, Regular, Centered</a:t>
            </a:r>
          </a:p>
          <a:p>
            <a:pPr algn="ctr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AUTHOR'S NAME (Institution acronym) Arial, 30 pt, Regular, Centered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770008"/>
            <a:ext cx="14227191" cy="69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Section Title: Arial, 40, Bold, left-aligned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857500"/>
            <a:ext cx="15278100" cy="5770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Body Text: Arial, 25 pt, Regular, Left-aligned, Single line spacing (1.0), with one blank line between paragraphs.</a:t>
            </a:r>
          </a:p>
          <a:p>
            <a:endParaRPr lang="en-US" sz="25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Lorem ipsum dolor sit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amet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consectetur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adipiscing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sed do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eiusmod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tempor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incididunt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ut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labore et dolore magna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aliqua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 Ut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enim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ad minim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veniam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quis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nostrud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exercitation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ullamco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laboris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nisi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ut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aliquip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ex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commodo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consequat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</a:t>
            </a:r>
          </a:p>
          <a:p>
            <a:pPr algn="l"/>
            <a:endParaRPr lang="en-US" sz="25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/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Duis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aute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irure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dolor in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reprehenderit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voluptate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velit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esse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cillum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dolore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eu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fugiat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nulla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pariatur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Excepteur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sint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occaecat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cupidatat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non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proident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sunt in culpa qui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officia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deserunt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mollit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anim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id est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laborum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</a:t>
            </a:r>
          </a:p>
          <a:p>
            <a:pPr algn="l"/>
            <a:endParaRPr lang="en-US" sz="25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Duis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aute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irure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dolor in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reprehenderit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voluptate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velit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esse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cillum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dolore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eu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fugiat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nulla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pariatur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Excepteur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sint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occaecat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cupidatat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non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proident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sunt in culpa qui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officia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deserunt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mollit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anim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id est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laborum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</a:t>
            </a:r>
          </a:p>
          <a:p>
            <a:endParaRPr lang="en-US" sz="25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Duis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aute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irure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dolor in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reprehenderit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voluptate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velit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esse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cillum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dolore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eu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fugiat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nulla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pariatur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Excepteur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sint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occaecat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cupidatat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non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proident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sunt in culpa qui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officia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deserunt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mollit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anim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id est </a:t>
            </a: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laborum</a:t>
            </a:r>
            <a:r>
              <a:rPr lang="en-US" sz="2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 rot="5400000" flipH="1" flipV="1">
            <a:off x="11942748" y="3941748"/>
            <a:ext cx="10287000" cy="2403505"/>
          </a:xfrm>
          <a:custGeom>
            <a:avLst/>
            <a:gdLst/>
            <a:ahLst/>
            <a:cxnLst/>
            <a:rect l="l" t="t" r="r" b="b"/>
            <a:pathLst>
              <a:path w="10287000" h="2403505">
                <a:moveTo>
                  <a:pt x="10287000" y="2403504"/>
                </a:moveTo>
                <a:lnTo>
                  <a:pt x="0" y="2403504"/>
                </a:lnTo>
                <a:lnTo>
                  <a:pt x="0" y="0"/>
                </a:lnTo>
                <a:lnTo>
                  <a:pt x="10287000" y="0"/>
                </a:lnTo>
                <a:lnTo>
                  <a:pt x="10287000" y="240350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365276"/>
            <a:ext cx="2597358" cy="663424"/>
          </a:xfrm>
          <a:custGeom>
            <a:avLst/>
            <a:gdLst/>
            <a:ahLst/>
            <a:cxnLst/>
            <a:rect l="l" t="t" r="r" b="b"/>
            <a:pathLst>
              <a:path w="2597358" h="663424">
                <a:moveTo>
                  <a:pt x="0" y="0"/>
                </a:moveTo>
                <a:lnTo>
                  <a:pt x="2597358" y="0"/>
                </a:lnTo>
                <a:lnTo>
                  <a:pt x="2597358" y="663424"/>
                </a:lnTo>
                <a:lnTo>
                  <a:pt x="0" y="663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55" t="-19060" r="-7671" b="-1810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770008"/>
            <a:ext cx="14227191" cy="69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Section Title: Arial, 40, Bold, left-aligned</a:t>
            </a:r>
          </a:p>
        </p:txBody>
      </p:sp>
      <p:sp>
        <p:nvSpPr>
          <p:cNvPr id="3" name="Freeform 3"/>
          <p:cNvSpPr/>
          <p:nvPr/>
        </p:nvSpPr>
        <p:spPr>
          <a:xfrm rot="5400000" flipH="1" flipV="1">
            <a:off x="11942748" y="3941748"/>
            <a:ext cx="10287000" cy="2403505"/>
          </a:xfrm>
          <a:custGeom>
            <a:avLst/>
            <a:gdLst/>
            <a:ahLst/>
            <a:cxnLst/>
            <a:rect l="l" t="t" r="r" b="b"/>
            <a:pathLst>
              <a:path w="10287000" h="2403505">
                <a:moveTo>
                  <a:pt x="10287000" y="2403504"/>
                </a:moveTo>
                <a:lnTo>
                  <a:pt x="0" y="2403504"/>
                </a:lnTo>
                <a:lnTo>
                  <a:pt x="0" y="0"/>
                </a:lnTo>
                <a:lnTo>
                  <a:pt x="10287000" y="0"/>
                </a:lnTo>
                <a:lnTo>
                  <a:pt x="10287000" y="240350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8700" y="365276"/>
            <a:ext cx="2597358" cy="663424"/>
          </a:xfrm>
          <a:custGeom>
            <a:avLst/>
            <a:gdLst/>
            <a:ahLst/>
            <a:cxnLst/>
            <a:rect l="l" t="t" r="r" b="b"/>
            <a:pathLst>
              <a:path w="2597358" h="663424">
                <a:moveTo>
                  <a:pt x="0" y="0"/>
                </a:moveTo>
                <a:lnTo>
                  <a:pt x="2597358" y="0"/>
                </a:lnTo>
                <a:lnTo>
                  <a:pt x="2597358" y="663424"/>
                </a:lnTo>
                <a:lnTo>
                  <a:pt x="0" y="663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55" t="-19060" r="-7671" b="-181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2725324"/>
            <a:ext cx="14227191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Sed do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enim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ad minim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veniam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quis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nostrud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exercitation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Uullamco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laboris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nisi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aliquip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ex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commodo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consequat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Duis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irure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dolor in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reprehenderit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voluptate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Esse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cillum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dolore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eu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fugiat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nulla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pariatur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Excepteur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occaecat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cupidatat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non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proident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55651" lvl="1" indent="-377825" algn="l"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Sunt in culpa qui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officia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deserunt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mollit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anim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id est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laborum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1942748" y="3941748"/>
            <a:ext cx="10287000" cy="2403505"/>
          </a:xfrm>
          <a:custGeom>
            <a:avLst/>
            <a:gdLst/>
            <a:ahLst/>
            <a:cxnLst/>
            <a:rect l="l" t="t" r="r" b="b"/>
            <a:pathLst>
              <a:path w="10287000" h="2403505">
                <a:moveTo>
                  <a:pt x="10287000" y="2403504"/>
                </a:moveTo>
                <a:lnTo>
                  <a:pt x="0" y="2403504"/>
                </a:lnTo>
                <a:lnTo>
                  <a:pt x="0" y="0"/>
                </a:lnTo>
                <a:lnTo>
                  <a:pt x="10287000" y="0"/>
                </a:lnTo>
                <a:lnTo>
                  <a:pt x="10287000" y="240350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365276"/>
            <a:ext cx="2597358" cy="663424"/>
          </a:xfrm>
          <a:custGeom>
            <a:avLst/>
            <a:gdLst/>
            <a:ahLst/>
            <a:cxnLst/>
            <a:rect l="l" t="t" r="r" b="b"/>
            <a:pathLst>
              <a:path w="2597358" h="663424">
                <a:moveTo>
                  <a:pt x="0" y="0"/>
                </a:moveTo>
                <a:lnTo>
                  <a:pt x="2597358" y="0"/>
                </a:lnTo>
                <a:lnTo>
                  <a:pt x="2597358" y="663424"/>
                </a:lnTo>
                <a:lnTo>
                  <a:pt x="0" y="663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55" t="-19060" r="-7671" b="-181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2939870"/>
            <a:ext cx="7505700" cy="6540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Ut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enim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ad minim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veniam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quis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nostrud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exercitation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ullamco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laboris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nisi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aliquip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ex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commodo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consequat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endParaRPr lang="en-US" sz="2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Duis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irure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dolor in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reprehenderit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voluptate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esse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cillum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dolore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eu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fugiat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nulla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pariatur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Excepteur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occaecat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cupidatat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non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proident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sunt in culpa qui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officia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deserunt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mollit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anim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id est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laborum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endParaRPr lang="en-US" sz="2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Duis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irure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dolor in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reprehenderit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voluptate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esse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cillum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dolore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eu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fugiat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nulla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pariatur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Excepteur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occaecat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cupidatat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non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proident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sunt in culpa qui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officia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deserunt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mollit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anim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id est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laborum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770008"/>
            <a:ext cx="14227191" cy="69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en-US" sz="4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Section Title: Arial, 40, Bold, left-aligned</a:t>
            </a:r>
          </a:p>
        </p:txBody>
      </p:sp>
      <p:sp>
        <p:nvSpPr>
          <p:cNvPr id="6" name="Freeform 6"/>
          <p:cNvSpPr/>
          <p:nvPr/>
        </p:nvSpPr>
        <p:spPr>
          <a:xfrm>
            <a:off x="9448800" y="3544481"/>
            <a:ext cx="7048236" cy="5331029"/>
          </a:xfrm>
          <a:custGeom>
            <a:avLst/>
            <a:gdLst/>
            <a:ahLst/>
            <a:cxnLst/>
            <a:rect l="l" t="t" r="r" b="b"/>
            <a:pathLst>
              <a:path w="7048236" h="5331029">
                <a:moveTo>
                  <a:pt x="0" y="0"/>
                </a:moveTo>
                <a:lnTo>
                  <a:pt x="7048236" y="0"/>
                </a:lnTo>
                <a:lnTo>
                  <a:pt x="7048236" y="5331029"/>
                </a:lnTo>
                <a:lnTo>
                  <a:pt x="0" y="53310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65276"/>
            <a:ext cx="2597358" cy="663424"/>
          </a:xfrm>
          <a:custGeom>
            <a:avLst/>
            <a:gdLst/>
            <a:ahLst/>
            <a:cxnLst/>
            <a:rect l="l" t="t" r="r" b="b"/>
            <a:pathLst>
              <a:path w="2597358" h="663424">
                <a:moveTo>
                  <a:pt x="0" y="0"/>
                </a:moveTo>
                <a:lnTo>
                  <a:pt x="2597358" y="0"/>
                </a:lnTo>
                <a:lnTo>
                  <a:pt x="2597358" y="663424"/>
                </a:lnTo>
                <a:lnTo>
                  <a:pt x="0" y="6634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55" t="-19060" r="-7671" b="-181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14400" y="1485900"/>
            <a:ext cx="16230600" cy="8435824"/>
          </a:xfrm>
          <a:custGeom>
            <a:avLst/>
            <a:gdLst/>
            <a:ahLst/>
            <a:cxnLst/>
            <a:rect l="l" t="t" r="r" b="b"/>
            <a:pathLst>
              <a:path w="11173411" h="8451162">
                <a:moveTo>
                  <a:pt x="0" y="0"/>
                </a:moveTo>
                <a:lnTo>
                  <a:pt x="11173411" y="0"/>
                </a:lnTo>
                <a:lnTo>
                  <a:pt x="11173411" y="8451162"/>
                </a:lnTo>
                <a:lnTo>
                  <a:pt x="0" y="8451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3600601" h="10287000">
                <a:moveTo>
                  <a:pt x="0" y="0"/>
                </a:moveTo>
                <a:lnTo>
                  <a:pt x="13600600" y="0"/>
                </a:lnTo>
                <a:lnTo>
                  <a:pt x="136006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2214" y="1028700"/>
            <a:ext cx="5583572" cy="1426170"/>
          </a:xfrm>
          <a:custGeom>
            <a:avLst/>
            <a:gdLst/>
            <a:ahLst/>
            <a:cxnLst/>
            <a:rect l="l" t="t" r="r" b="b"/>
            <a:pathLst>
              <a:path w="5583572" h="1426170">
                <a:moveTo>
                  <a:pt x="0" y="0"/>
                </a:moveTo>
                <a:lnTo>
                  <a:pt x="5583572" y="0"/>
                </a:lnTo>
                <a:lnTo>
                  <a:pt x="5583572" y="1426170"/>
                </a:lnTo>
                <a:lnTo>
                  <a:pt x="0" y="1426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55" t="-19060" r="-7671" b="-181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52500" y="3924300"/>
            <a:ext cx="16383000" cy="1809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Presentation Title, Arial, 40 pt, Bold, Centered. Presentation Title, Arial, 40 pt, Bold, Centered. Presentation Title, Arial, 40 pt, Bold, Centered</a:t>
            </a:r>
          </a:p>
        </p:txBody>
      </p:sp>
      <p:sp>
        <p:nvSpPr>
          <p:cNvPr id="4" name="Freeform 4"/>
          <p:cNvSpPr/>
          <p:nvPr/>
        </p:nvSpPr>
        <p:spPr>
          <a:xfrm rot="-10800000" flipH="1" flipV="1">
            <a:off x="0" y="6550400"/>
            <a:ext cx="18288000" cy="4272897"/>
          </a:xfrm>
          <a:custGeom>
            <a:avLst/>
            <a:gdLst/>
            <a:ahLst/>
            <a:cxnLst/>
            <a:rect l="l" t="t" r="r" b="b"/>
            <a:pathLst>
              <a:path w="18288000" h="4272897">
                <a:moveTo>
                  <a:pt x="18288000" y="4272897"/>
                </a:moveTo>
                <a:lnTo>
                  <a:pt x="0" y="4272897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427289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552468" y="6197560"/>
            <a:ext cx="15183064" cy="1384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Corresponding Author</a:t>
            </a:r>
          </a:p>
          <a:p>
            <a:pPr algn="ctr">
              <a:lnSpc>
                <a:spcPts val="5599"/>
              </a:lnSpc>
            </a:pP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E-mail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508</Words>
  <Application>Microsoft Office PowerPoint</Application>
  <PresentationFormat>Custom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Arial Bold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</dc:title>
  <cp:lastModifiedBy>Rafael Logan De Souza Nobre</cp:lastModifiedBy>
  <cp:revision>4</cp:revision>
  <dcterms:created xsi:type="dcterms:W3CDTF">2006-08-16T00:00:00Z</dcterms:created>
  <dcterms:modified xsi:type="dcterms:W3CDTF">2026-08-04T23:15:40Z</dcterms:modified>
  <dc:identifier>DAGypb7HUXE</dc:identifier>
</cp:coreProperties>
</file>